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E5E6-5240-47FE-82E6-23C337F0DAFB}" type="datetimeFigureOut">
              <a:rPr lang="en-ZM" smtClean="0"/>
              <a:t>02/20/2021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31C4-B3D5-4483-8A84-B69779E7F22C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03461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E5E6-5240-47FE-82E6-23C337F0DAFB}" type="datetimeFigureOut">
              <a:rPr lang="en-ZM" smtClean="0"/>
              <a:t>02/20/2021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31C4-B3D5-4483-8A84-B69779E7F22C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50560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E5E6-5240-47FE-82E6-23C337F0DAFB}" type="datetimeFigureOut">
              <a:rPr lang="en-ZM" smtClean="0"/>
              <a:t>02/20/2021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31C4-B3D5-4483-8A84-B69779E7F22C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417639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E5E6-5240-47FE-82E6-23C337F0DAFB}" type="datetimeFigureOut">
              <a:rPr lang="en-ZM" smtClean="0"/>
              <a:t>02/20/2021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31C4-B3D5-4483-8A84-B69779E7F22C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22825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E5E6-5240-47FE-82E6-23C337F0DAFB}" type="datetimeFigureOut">
              <a:rPr lang="en-ZM" smtClean="0"/>
              <a:t>02/20/2021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31C4-B3D5-4483-8A84-B69779E7F22C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02312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E5E6-5240-47FE-82E6-23C337F0DAFB}" type="datetimeFigureOut">
              <a:rPr lang="en-ZM" smtClean="0"/>
              <a:t>02/20/2021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31C4-B3D5-4483-8A84-B69779E7F22C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76440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E5E6-5240-47FE-82E6-23C337F0DAFB}" type="datetimeFigureOut">
              <a:rPr lang="en-ZM" smtClean="0"/>
              <a:t>02/20/2021</a:t>
            </a:fld>
            <a:endParaRPr lang="en-Z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31C4-B3D5-4483-8A84-B69779E7F22C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09436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E5E6-5240-47FE-82E6-23C337F0DAFB}" type="datetimeFigureOut">
              <a:rPr lang="en-ZM" smtClean="0"/>
              <a:t>02/20/2021</a:t>
            </a:fld>
            <a:endParaRPr lang="en-Z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31C4-B3D5-4483-8A84-B69779E7F22C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9614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E5E6-5240-47FE-82E6-23C337F0DAFB}" type="datetimeFigureOut">
              <a:rPr lang="en-ZM" smtClean="0"/>
              <a:t>02/20/2021</a:t>
            </a:fld>
            <a:endParaRPr lang="en-Z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31C4-B3D5-4483-8A84-B69779E7F22C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67463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E5E6-5240-47FE-82E6-23C337F0DAFB}" type="datetimeFigureOut">
              <a:rPr lang="en-ZM" smtClean="0"/>
              <a:t>02/20/2021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31C4-B3D5-4483-8A84-B69779E7F22C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921134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E5E6-5240-47FE-82E6-23C337F0DAFB}" type="datetimeFigureOut">
              <a:rPr lang="en-ZM" smtClean="0"/>
              <a:t>02/20/2021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31C4-B3D5-4483-8A84-B69779E7F22C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81494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1E5E6-5240-47FE-82E6-23C337F0DAFB}" type="datetimeFigureOut">
              <a:rPr lang="en-ZM" smtClean="0"/>
              <a:t>02/20/2021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F31C4-B3D5-4483-8A84-B69779E7F22C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57319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7" Type="http://schemas.openxmlformats.org/officeDocument/2006/relationships/image" Target="../media/image8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F85609-3C74-4907-9452-E52A79C19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5216" y="0"/>
            <a:ext cx="103144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F9FB07-8041-4B81-B1D0-94240B30D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22481"/>
            <a:ext cx="9144000" cy="1613039"/>
          </a:xfrm>
          <a:noFill/>
        </p:spPr>
        <p:txBody>
          <a:bodyPr anchor="ctr"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THUYẾT MINH </a:t>
            </a:r>
            <a:b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MỘT PHƯƠNG PHÁP (CÁCH LÀM)</a:t>
            </a:r>
            <a:endParaRPr lang="en-ZM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3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17C9B-58E4-4E19-81E6-7EE5CB267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6" y="209044"/>
            <a:ext cx="7886700" cy="46910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GIỚI THIỆU MỘT PHƯƠNG PHÁP (CÁCH LÀM)</a:t>
            </a:r>
            <a:endParaRPr lang="en-ZM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B8142B9-99E9-425D-A50D-E4A30AED31E2}"/>
              </a:ext>
            </a:extLst>
          </p:cNvPr>
          <p:cNvCxnSpPr>
            <a:cxnSpLocks/>
          </p:cNvCxnSpPr>
          <p:nvPr/>
        </p:nvCxnSpPr>
        <p:spPr>
          <a:xfrm>
            <a:off x="4314825" y="710782"/>
            <a:ext cx="0" cy="60614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15201EB-B400-4C4F-A218-2C98DBF68A5F}"/>
              </a:ext>
            </a:extLst>
          </p:cNvPr>
          <p:cNvSpPr txBox="1"/>
          <p:nvPr/>
        </p:nvSpPr>
        <p:spPr>
          <a:xfrm>
            <a:off x="4486275" y="602437"/>
            <a:ext cx="403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DỤ: VĂN BẢN SGK TRANG 24-25</a:t>
            </a:r>
            <a:endParaRPr lang="en-ZM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CF1E15-0C84-438E-8D74-9AF7A234C5AF}"/>
              </a:ext>
            </a:extLst>
          </p:cNvPr>
          <p:cNvSpPr txBox="1"/>
          <p:nvPr/>
        </p:nvSpPr>
        <p:spPr>
          <a:xfrm>
            <a:off x="78148" y="725313"/>
            <a:ext cx="4193777" cy="36933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ZM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74739A-B03D-4C4E-A668-B766FB15A39B}"/>
              </a:ext>
            </a:extLst>
          </p:cNvPr>
          <p:cNvSpPr txBox="1"/>
          <p:nvPr/>
        </p:nvSpPr>
        <p:spPr>
          <a:xfrm>
            <a:off x="78148" y="1215179"/>
            <a:ext cx="4187423" cy="36933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ZM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5E9DA9-B8A5-44E3-98AC-2D9266A2ABED}"/>
              </a:ext>
            </a:extLst>
          </p:cNvPr>
          <p:cNvSpPr txBox="1"/>
          <p:nvPr/>
        </p:nvSpPr>
        <p:spPr>
          <a:xfrm>
            <a:off x="4412830" y="942493"/>
            <a:ext cx="457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ZM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6CD583-311F-42E1-B9AA-439DE674DF7F}"/>
              </a:ext>
            </a:extLst>
          </p:cNvPr>
          <p:cNvSpPr txBox="1"/>
          <p:nvPr/>
        </p:nvSpPr>
        <p:spPr>
          <a:xfrm>
            <a:off x="4388203" y="1647441"/>
            <a:ext cx="4627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ZM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AF4BE6-8562-4B10-8BC4-9707BDEA2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55" y="1671613"/>
            <a:ext cx="3538207" cy="199024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5E72BD9-5AEA-499A-BC8A-AC9F1532711F}"/>
              </a:ext>
            </a:extLst>
          </p:cNvPr>
          <p:cNvSpPr txBox="1"/>
          <p:nvPr/>
        </p:nvSpPr>
        <p:spPr>
          <a:xfrm>
            <a:off x="4388203" y="2212167"/>
            <a:ext cx="4578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(QUAN TRỌNG NHẤT)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ZM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02A4AC-B1FA-41B1-B63C-E23D67455D26}"/>
              </a:ext>
            </a:extLst>
          </p:cNvPr>
          <p:cNvSpPr txBox="1"/>
          <p:nvPr/>
        </p:nvSpPr>
        <p:spPr>
          <a:xfrm>
            <a:off x="78148" y="1688462"/>
            <a:ext cx="4187423" cy="64633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ZM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B9DE4E-EC11-4EED-9B0A-FCFEBCC622AE}"/>
              </a:ext>
            </a:extLst>
          </p:cNvPr>
          <p:cNvSpPr txBox="1"/>
          <p:nvPr/>
        </p:nvSpPr>
        <p:spPr>
          <a:xfrm>
            <a:off x="54024" y="3200762"/>
            <a:ext cx="4187423" cy="92333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a?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ZM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61D0EE-6AAC-4002-8A8E-D13376D3D8BE}"/>
              </a:ext>
            </a:extLst>
          </p:cNvPr>
          <p:cNvSpPr txBox="1"/>
          <p:nvPr/>
        </p:nvSpPr>
        <p:spPr>
          <a:xfrm>
            <a:off x="4388203" y="3540458"/>
            <a:ext cx="4578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35CEC0-2A2D-487D-820C-129FE7B6FDC6}"/>
              </a:ext>
            </a:extLst>
          </p:cNvPr>
          <p:cNvSpPr txBox="1"/>
          <p:nvPr/>
        </p:nvSpPr>
        <p:spPr>
          <a:xfrm>
            <a:off x="54025" y="2442069"/>
            <a:ext cx="4187423" cy="64633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ZM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A339D1-EF52-4D7F-8E7D-F24901A8163F}"/>
              </a:ext>
            </a:extLst>
          </p:cNvPr>
          <p:cNvSpPr txBox="1"/>
          <p:nvPr/>
        </p:nvSpPr>
        <p:spPr>
          <a:xfrm>
            <a:off x="54023" y="4232955"/>
            <a:ext cx="4187423" cy="92333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ZM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2A8A9-C93D-4D3F-983D-7C02D2E4576D}"/>
              </a:ext>
            </a:extLst>
          </p:cNvPr>
          <p:cNvSpPr txBox="1"/>
          <p:nvPr/>
        </p:nvSpPr>
        <p:spPr>
          <a:xfrm>
            <a:off x="4437455" y="1710983"/>
            <a:ext cx="4578707" cy="2031325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VĂN BẢN THUYẾT MINH VỀ PHƯƠNG PHÁP (CÁCH LÀM)</a:t>
            </a:r>
          </a:p>
          <a:p>
            <a:pPr algn="just"/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ZM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87808A-9664-4DE9-851A-749CE0929B86}"/>
              </a:ext>
            </a:extLst>
          </p:cNvPr>
          <p:cNvSpPr txBox="1"/>
          <p:nvPr/>
        </p:nvSpPr>
        <p:spPr>
          <a:xfrm>
            <a:off x="54023" y="5265148"/>
            <a:ext cx="4187423" cy="120032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ZM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1E1852-6A9D-49D1-A245-5B40AB7650C6}"/>
              </a:ext>
            </a:extLst>
          </p:cNvPr>
          <p:cNvSpPr txBox="1"/>
          <p:nvPr/>
        </p:nvSpPr>
        <p:spPr>
          <a:xfrm>
            <a:off x="4437458" y="3880154"/>
            <a:ext cx="4578704" cy="2585323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GHI NHỚ SGK TRANG 26</a:t>
            </a:r>
            <a:endParaRPr lang="en-ZM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64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2" grpId="1"/>
      <p:bldP spid="13" grpId="0"/>
      <p:bldP spid="13" grpId="1"/>
      <p:bldP spid="17" grpId="0"/>
      <p:bldP spid="17" grpId="1"/>
      <p:bldP spid="16" grpId="0" animBg="1"/>
      <p:bldP spid="18" grpId="0" animBg="1"/>
      <p:bldP spid="19" grpId="0"/>
      <p:bldP spid="19" grpId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9C345B-9DD3-436A-9417-1007AC23589A}"/>
              </a:ext>
            </a:extLst>
          </p:cNvPr>
          <p:cNvCxnSpPr>
            <a:cxnSpLocks/>
          </p:cNvCxnSpPr>
          <p:nvPr/>
        </p:nvCxnSpPr>
        <p:spPr>
          <a:xfrm>
            <a:off x="4548581" y="676406"/>
            <a:ext cx="0" cy="60614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3894F21-ACFB-4CAE-B2FD-A0F94E402D41}"/>
              </a:ext>
            </a:extLst>
          </p:cNvPr>
          <p:cNvSpPr txBox="1"/>
          <p:nvPr/>
        </p:nvSpPr>
        <p:spPr>
          <a:xfrm>
            <a:off x="100502" y="789708"/>
            <a:ext cx="4313365" cy="2031325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VĂN BẢN THUYẾT MINH VỀ PHƯƠNG PHÁP (CÁCH LÀM)</a:t>
            </a:r>
          </a:p>
          <a:p>
            <a:pPr algn="just"/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ZM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93C6B7-4504-4FBF-9045-D6D8FCA53436}"/>
              </a:ext>
            </a:extLst>
          </p:cNvPr>
          <p:cNvSpPr txBox="1"/>
          <p:nvPr/>
        </p:nvSpPr>
        <p:spPr>
          <a:xfrm>
            <a:off x="100502" y="3034506"/>
            <a:ext cx="4313364" cy="286232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457200" algn="just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>
              <a:buFontTx/>
              <a:buChar char="-"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buFontTx/>
              <a:buChar char="-"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buFontTx/>
              <a:buChar char="-"/>
            </a:pP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GHI NHỚ SGK TRANG 26</a:t>
            </a:r>
            <a:endParaRPr lang="en-ZM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7C83EB-AE34-46E7-AC1E-B4E8F3037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16" y="143364"/>
            <a:ext cx="7886700" cy="4691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 MINH VỀ MỘT PHƯƠNG PHÁP (CÁCH LÀM)</a:t>
            </a:r>
            <a:endParaRPr lang="en-ZM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CB91B3-464A-44BF-9324-66B616A32289}"/>
              </a:ext>
            </a:extLst>
          </p:cNvPr>
          <p:cNvSpPr txBox="1"/>
          <p:nvPr/>
        </p:nvSpPr>
        <p:spPr>
          <a:xfrm>
            <a:off x="4683296" y="676406"/>
            <a:ext cx="4360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 Ý THUYẾT MINH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MỘT PHƯƠNG PHÁP</a:t>
            </a:r>
            <a:endParaRPr lang="en-ZM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C62228-6BDF-4EDE-9799-234710813C79}"/>
              </a:ext>
            </a:extLst>
          </p:cNvPr>
          <p:cNvSpPr txBox="1"/>
          <p:nvPr/>
        </p:nvSpPr>
        <p:spPr>
          <a:xfrm>
            <a:off x="4683296" y="1386673"/>
            <a:ext cx="4360191" cy="3139321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285750" algn="just">
              <a:buFontTx/>
              <a:buChar char="-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BÀI: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285750" algn="just">
              <a:buFontTx/>
              <a:buChar char="-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THÂN BÀI:</a:t>
            </a:r>
          </a:p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KẾT BÀI: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672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E7F58F-A31F-4833-B318-6F0C08138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43364"/>
            <a:ext cx="7894282" cy="46910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LUYỆN TẬP</a:t>
            </a:r>
            <a:endParaRPr lang="en-ZM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0D8966-A78C-484E-8822-1AD4D1456CA5}"/>
              </a:ext>
            </a:extLst>
          </p:cNvPr>
          <p:cNvSpPr txBox="1"/>
          <p:nvPr/>
        </p:nvSpPr>
        <p:spPr>
          <a:xfrm>
            <a:off x="100950" y="718438"/>
            <a:ext cx="8942099" cy="64633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ZM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DF9C4A-EF4C-4C15-9FA7-2140DE85B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2" y="1526289"/>
            <a:ext cx="3098988" cy="2671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C882BE-099B-44F2-83DE-15564B491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557" y="1526291"/>
            <a:ext cx="3087278" cy="26714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687344-5A72-4075-A806-76C257381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914" y="1526290"/>
            <a:ext cx="3252170" cy="26714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B97545-BE5C-49B9-9DFC-253F08808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9461" y="4197704"/>
            <a:ext cx="3098988" cy="2671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CEF635-7438-492D-AFD7-5CFE03FE5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7250" y="4197704"/>
            <a:ext cx="3087278" cy="2660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C5DA2B-6296-4400-AF91-61CF7EA0D3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5913" y="4197705"/>
            <a:ext cx="3252170" cy="267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0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34F1577-7AFD-4E77-B0A2-8CDD93EAB396}"/>
              </a:ext>
            </a:extLst>
          </p:cNvPr>
          <p:cNvCxnSpPr>
            <a:cxnSpLocks/>
          </p:cNvCxnSpPr>
          <p:nvPr/>
        </p:nvCxnSpPr>
        <p:spPr>
          <a:xfrm>
            <a:off x="4548581" y="1136073"/>
            <a:ext cx="0" cy="560182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0D64CD7-32F7-43BF-BDE0-56E5DF43AF4B}"/>
              </a:ext>
            </a:extLst>
          </p:cNvPr>
          <p:cNvSpPr txBox="1"/>
          <p:nvPr/>
        </p:nvSpPr>
        <p:spPr>
          <a:xfrm>
            <a:off x="77531" y="341774"/>
            <a:ext cx="8942099" cy="64633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ZM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F0272D-4C8C-43BB-B402-315B4BA07D0E}"/>
              </a:ext>
            </a:extLst>
          </p:cNvPr>
          <p:cNvSpPr txBox="1"/>
          <p:nvPr/>
        </p:nvSpPr>
        <p:spPr>
          <a:xfrm>
            <a:off x="69877" y="1422400"/>
            <a:ext cx="4507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 MINH VỀ MỘT TRÒ CHƠI</a:t>
            </a:r>
            <a:endParaRPr lang="en-ZM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4C365-7BBE-4782-921E-E7BC36BE952D}"/>
              </a:ext>
            </a:extLst>
          </p:cNvPr>
          <p:cNvSpPr txBox="1"/>
          <p:nvPr/>
        </p:nvSpPr>
        <p:spPr>
          <a:xfrm>
            <a:off x="4656022" y="1422400"/>
            <a:ext cx="4271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 MINH VỀ MỘT MÓN ĂN</a:t>
            </a:r>
            <a:endParaRPr lang="en-ZM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79EE9C-F999-45BB-A089-5C4264C393A2}"/>
              </a:ext>
            </a:extLst>
          </p:cNvPr>
          <p:cNvSpPr txBox="1"/>
          <p:nvPr/>
        </p:nvSpPr>
        <p:spPr>
          <a:xfrm>
            <a:off x="69877" y="2311668"/>
            <a:ext cx="4360191" cy="2031325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285750" algn="just">
              <a:buFontTx/>
              <a:buChar char="-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BÀI: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buFontTx/>
              <a:buChar char="-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THÂN BÀI:</a:t>
            </a:r>
          </a:p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KẾT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BÀI:tác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B19BCC-6C9E-4B0B-98B2-605864021D8D}"/>
              </a:ext>
            </a:extLst>
          </p:cNvPr>
          <p:cNvSpPr txBox="1"/>
          <p:nvPr/>
        </p:nvSpPr>
        <p:spPr>
          <a:xfrm>
            <a:off x="4611574" y="1896170"/>
            <a:ext cx="4360191" cy="2862322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285750" algn="just">
              <a:buFontTx/>
              <a:buChar char="-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BÀI: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buFontTx/>
              <a:buChar char="-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THÂN BÀI:</a:t>
            </a:r>
          </a:p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KẾT BÀI: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61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F10BD07-79B2-43F7-AD24-E082A45B7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16" y="143364"/>
            <a:ext cx="7886700" cy="46910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ZM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9244E1-65A9-4F9F-AEB5-85DA1439BC7C}"/>
              </a:ext>
            </a:extLst>
          </p:cNvPr>
          <p:cNvSpPr txBox="1"/>
          <p:nvPr/>
        </p:nvSpPr>
        <p:spPr>
          <a:xfrm>
            <a:off x="1518233" y="711200"/>
            <a:ext cx="6095836" cy="156966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THUYẾT MINH VỀ MỘT PHƯƠNG PHÁP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ZM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759618-07F9-441D-8D13-6AE5F4F78A4A}"/>
              </a:ext>
            </a:extLst>
          </p:cNvPr>
          <p:cNvSpPr txBox="1"/>
          <p:nvPr/>
        </p:nvSpPr>
        <p:spPr>
          <a:xfrm>
            <a:off x="1518232" y="2644170"/>
            <a:ext cx="6095837" cy="156966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THUYẾT MINH VỀ ĐỒ DÙNG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ZM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CEAF85-99FE-47F4-B9A9-AE640B727C62}"/>
              </a:ext>
            </a:extLst>
          </p:cNvPr>
          <p:cNvSpPr txBox="1"/>
          <p:nvPr/>
        </p:nvSpPr>
        <p:spPr>
          <a:xfrm>
            <a:off x="1518231" y="4577140"/>
            <a:ext cx="6095837" cy="1569660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THUYẾT MINH VỀ THỂ LOẠI VĂN HỌC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ZM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7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943</Words>
  <Application>Microsoft Office PowerPoint</Application>
  <PresentationFormat>Trình chiếu Trên màn hình (4:3)</PresentationFormat>
  <Paragraphs>81</Paragraphs>
  <Slides>6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7" baseType="lpstr">
      <vt:lpstr>Office Theme</vt:lpstr>
      <vt:lpstr>THUYẾT MINH  VỀ MỘT PHƯƠNG PHÁP (CÁCH LÀM)</vt:lpstr>
      <vt:lpstr>I/ GIỚI THIỆU MỘT PHƯƠNG PHÁP (CÁCH LÀM)</vt:lpstr>
      <vt:lpstr>THUYẾT MINH VỀ MỘT PHƯƠNG PHÁP (CÁCH LÀM)</vt:lpstr>
      <vt:lpstr>II/ LUYỆN TẬP</vt:lpstr>
      <vt:lpstr>Bản trình bày PowerPoint</vt:lpstr>
      <vt:lpstr>CỦNG CỐ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THUYẾT MINH  VỀ MỘT PHƯƠNG PHÁP (CÁCH LÀM)</dc:title>
  <dc:creator>Nguyễn Thị Hồng Nhung</dc:creator>
  <cp:lastModifiedBy>Nhung Nguyễn Thị Hồng</cp:lastModifiedBy>
  <cp:revision>15</cp:revision>
  <dcterms:created xsi:type="dcterms:W3CDTF">2021-02-18T09:06:05Z</dcterms:created>
  <dcterms:modified xsi:type="dcterms:W3CDTF">2021-02-20T11:42:47Z</dcterms:modified>
</cp:coreProperties>
</file>